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70" r:id="rId5"/>
    <p:sldId id="269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76419-7201-8C39-C826-44628A4BA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E74A86-9585-B769-88B0-1D38CDB2E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AD51A-2555-7E8F-07CA-C31068DF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AAE6E5-A07A-2B09-E9CF-4165853D0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D2D0D0-A75C-FFB1-73FA-54C8DDB6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45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25EA3-78CA-B0F3-7704-0CF114AD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ADE2B2-6E9E-4A6D-6942-36F276596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7F6B2-7830-D4A4-7171-918E256A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C1FDE-21E9-E347-D937-9A6296EC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D4BAD6-2780-5ABA-A154-EFCBC5D9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2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331036-6A75-554F-005C-096C3075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0D9D19-8E91-C22B-1A75-5336766C5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CF954E-FFEE-8A6A-C0BC-4672A865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2B8F8C-E287-D398-872A-D53C30EF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0F674A-7043-27B3-3F9D-94DEEAB4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50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1248E-D86B-B0BF-F5DA-8F903AD1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A3CBEC-CAE0-000B-AB84-53B2D3AE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E3063A-D580-7A22-38A6-FBFBCEE2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DFA8C-1D4A-0410-9A68-BED2309C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35B137-915C-3985-2C00-BD9E285B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89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985D9-4FC4-1197-7F2F-E5B72F256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DDB339-EEC3-6CB3-2FEE-E364A164E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DF41E9-F993-B25B-50E6-F19C8A86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532E99-1506-3A53-CFB1-0820868D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9C0A8A-3D70-C64F-ECC6-FE6150B6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63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46E63-8EF1-2C56-A1FB-7B16111D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1923C-E78C-E9C4-D66F-3FA12BB16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A55FD7-6CEF-E32C-AE55-5F3F1CA77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AB17A0-A194-2393-0D6D-EC3B45F0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8D077A-12D9-8EF3-D7FC-6F103F6C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F5CD22-A742-BA05-79A1-47B173FE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40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59F3E-CF44-9782-5120-E7B43C808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6B90EF-84CE-6410-9C94-4632063C0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5A28C5-0E37-ED87-8F04-8478985DA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61D99B-E758-8A1B-9E4C-E9CF0E448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C4A077-DA44-BDF0-C7C8-8D3E428A9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1DC454-933E-54BC-05EA-C250B9B27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EDC3B2-7FDC-1A48-3848-8D2708BA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496A39-EBDB-86A3-A299-6A5F9545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39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360B7-9E63-ED0C-A98A-0B96D403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BDF72D-2364-5905-7486-7A485196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691A2D-40B2-B364-3E0D-436869A6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309890F-B0AD-AAA7-C53D-BD0B627B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947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3A18A0-C46B-149E-6748-4F79E2EF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938DF8-2FA3-C6EC-6658-20F96A5B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1815F2-7FC5-8350-F66A-525EBD2B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31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217E3-5274-8112-3D65-3FAC0DD5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F5DB61-8E0C-4CE5-9F39-792569DD7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F1D4B6-3E22-1800-8A0E-1621162C6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1652A2-6764-211B-42F9-C9AE61E7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7A4F59-FFEE-E76E-EE71-C3165A9E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CAF21D-85C7-1BED-39C4-9FD2492AE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57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C74EA-C137-8952-2C1F-8287DBC5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62DFFF-2707-7B02-2796-43DDFB7D9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2F6742-6FD3-2D8C-5DCF-3AB803A4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928F00-D888-7152-58CB-92FAA311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E2EADA-FCBE-CBA6-5813-73A13C076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1AFC2F-60C5-02CA-2513-E2BCF071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70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ED67FF-A4C4-7A62-B792-610540F6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0A507E-75B2-40D8-F19B-C92BCE4F8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A620C2-2838-F524-0121-C13DA16D9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E5C893-5343-4BAF-BCA1-A618E8364F07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D031B-5E12-0905-972D-1F482E58C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3BDE4B-EAEF-6BDE-2D88-C5BE516DA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E9E822-8522-4E49-9C7C-01E1089BE4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5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3DA67474-4C93-A6F4-A6C5-F65B4DE16621}"/>
              </a:ext>
            </a:extLst>
          </p:cNvPr>
          <p:cNvSpPr txBox="1"/>
          <p:nvPr/>
        </p:nvSpPr>
        <p:spPr>
          <a:xfrm>
            <a:off x="1516332" y="2066454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>
                <a:solidFill>
                  <a:schemeClr val="bg1"/>
                </a:solidFill>
                <a:latin typeface="Montserrat" panose="00000500000000000000" pitchFamily="2" charset="0"/>
              </a:rPr>
              <a:t>LÍNEA DE TÍTULO</a:t>
            </a:r>
            <a:endParaRPr lang="es-ES" sz="2400" b="1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133A20-ED06-A584-7080-1D47080A26C5}"/>
              </a:ext>
            </a:extLst>
          </p:cNvPr>
          <p:cNvSpPr txBox="1"/>
          <p:nvPr/>
        </p:nvSpPr>
        <p:spPr>
          <a:xfrm>
            <a:off x="1516332" y="2905780"/>
            <a:ext cx="5089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>
                <a:solidFill>
                  <a:srgbClr val="B38E5D"/>
                </a:solidFill>
                <a:latin typeface="Montserrat SemiBold" panose="00000700000000000000" pitchFamily="2" charset="0"/>
              </a:rPr>
              <a:t>SUBTITULO DE TEMA</a:t>
            </a:r>
            <a:endParaRPr lang="es-MX" sz="2800">
              <a:solidFill>
                <a:srgbClr val="B38E5D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0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DCB3E5-0966-BC55-EEAA-2C242D2CB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06EFAEC-8D74-3A8B-3F8A-F576BE890444}"/>
              </a:ext>
            </a:extLst>
          </p:cNvPr>
          <p:cNvSpPr txBox="1"/>
          <p:nvPr/>
        </p:nvSpPr>
        <p:spPr>
          <a:xfrm>
            <a:off x="1120057" y="523783"/>
            <a:ext cx="479394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9F2241"/>
                </a:solidFill>
                <a:latin typeface="Montserrat" panose="00000500000000000000" pitchFamily="2" charset="0"/>
              </a:rPr>
              <a:t>Títulos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endParaRPr lang="es-ES" dirty="0">
              <a:latin typeface="Montserrat" panose="00000500000000000000" pitchFamily="2" charset="0"/>
            </a:endParaRPr>
          </a:p>
          <a:p>
            <a:r>
              <a:rPr lang="es-ES" dirty="0">
                <a:latin typeface="Montserrat" panose="00000500000000000000" pitchFamily="2" charset="0"/>
              </a:rPr>
              <a:t>Tipo de letra: Monserrat. Tamaño para títulos: 28-36 pt</a:t>
            </a:r>
          </a:p>
          <a:p>
            <a:endParaRPr lang="es-MX" sz="1800" b="1" i="0" u="none" strike="noStrike" baseline="0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7420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9F2241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27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98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66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18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159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34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F0502020204030204" pitchFamily="34" charset="0"/>
              </a:rPr>
              <a:t>65 </a:t>
            </a:r>
          </a:p>
          <a:p>
            <a:endParaRPr lang="pt-BR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pPr algn="ctr"/>
            <a:r>
              <a:rPr lang="pt-BR" sz="2800" dirty="0">
                <a:solidFill>
                  <a:srgbClr val="235B4E"/>
                </a:solidFill>
                <a:latin typeface="Montserrat SemiBold" panose="00000700000000000000" pitchFamily="2" charset="0"/>
              </a:rPr>
              <a:t>Subtítulos:</a:t>
            </a:r>
            <a:r>
              <a:rPr lang="pt-BR" sz="1600" dirty="0">
                <a:solidFill>
                  <a:srgbClr val="4C4C4C"/>
                </a:solidFill>
                <a:latin typeface="Montserrat SemiBold" panose="00000700000000000000" pitchFamily="2" charset="0"/>
              </a:rPr>
              <a:t> </a:t>
            </a:r>
          </a:p>
          <a:p>
            <a:r>
              <a:rPr lang="es-ES" dirty="0">
                <a:latin typeface="Montserrat" panose="00000500000000000000" pitchFamily="2" charset="0"/>
              </a:rPr>
              <a:t>Tipo de letra: Monserrat </a:t>
            </a:r>
            <a:r>
              <a:rPr lang="es-ES" dirty="0" err="1">
                <a:latin typeface="Montserrat" panose="00000500000000000000" pitchFamily="2" charset="0"/>
              </a:rPr>
              <a:t>SemiBold</a:t>
            </a:r>
            <a:r>
              <a:rPr lang="es-ES" dirty="0">
                <a:latin typeface="Montserrat" panose="00000500000000000000" pitchFamily="2" charset="0"/>
              </a:rPr>
              <a:t>.</a:t>
            </a:r>
            <a:endParaRPr lang="es-MX" sz="1800" b="1" i="0" u="none" strike="noStrike" baseline="0" dirty="0">
              <a:solidFill>
                <a:srgbClr val="4C4C4C"/>
              </a:solidFill>
              <a:latin typeface="Source Sans Pro" panose="020B050303040302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626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235B4E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84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43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68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32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35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91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78</a:t>
            </a:r>
            <a:endParaRPr lang="es-ES" sz="1600" dirty="0">
              <a:latin typeface="Montserrat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4E24DF-5E8E-9FDE-4130-1773F89B746C}"/>
              </a:ext>
            </a:extLst>
          </p:cNvPr>
          <p:cNvSpPr txBox="1"/>
          <p:nvPr/>
        </p:nvSpPr>
        <p:spPr>
          <a:xfrm>
            <a:off x="6872806" y="649551"/>
            <a:ext cx="47939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9F2241"/>
                </a:solidFill>
                <a:latin typeface="Montserrat" panose="00000500000000000000" pitchFamily="2" charset="0"/>
              </a:rPr>
              <a:t>Texto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r>
              <a:rPr lang="es-ES" sz="1800" dirty="0">
                <a:latin typeface="Montserrat" panose="00000500000000000000" pitchFamily="2" charset="0"/>
              </a:rPr>
              <a:t>Tipo de letra: Monserrat.</a:t>
            </a:r>
            <a:r>
              <a:rPr lang="es-ES" dirty="0">
                <a:latin typeface="Montserrat" panose="00000500000000000000" pitchFamily="2" charset="0"/>
              </a:rPr>
              <a:t> Tamaño para texto: 18-24 pt.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pPr algn="just"/>
            <a:r>
              <a:rPr lang="es-ES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Ejemplo:</a:t>
            </a:r>
          </a:p>
          <a:p>
            <a:pPr algn="just"/>
            <a:r>
              <a:rPr lang="es-ES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es simplemente el texto de relleno de las imprentas y archivos de texto.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especimen</a:t>
            </a:r>
            <a:r>
              <a:rPr lang="es-E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</a:t>
            </a:r>
            <a:endParaRPr lang="es-MX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92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741FC8-DB04-D6FE-CAD2-48F50BCC9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296D059-92D9-A29E-B465-36FE7E418B24}"/>
              </a:ext>
            </a:extLst>
          </p:cNvPr>
          <p:cNvSpPr txBox="1"/>
          <p:nvPr/>
        </p:nvSpPr>
        <p:spPr>
          <a:xfrm>
            <a:off x="3325091" y="249382"/>
            <a:ext cx="5541818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235B4E"/>
                </a:solidFill>
                <a:latin typeface="Montserrat SemiBold" panose="00000700000000000000" pitchFamily="2" charset="0"/>
              </a:rPr>
              <a:t>Contenido</a:t>
            </a: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Es importante considerar que las presentaciones a proyectar no deben estar saturadas de texto ya que la persona que se encuentra exponiendo se puede </a:t>
            </a:r>
            <a:r>
              <a:rPr lang="es-ES" sz="2400" dirty="0" err="1">
                <a:latin typeface="Montserrat" panose="00000500000000000000" pitchFamily="2" charset="0"/>
              </a:rPr>
              <a:t>distrastraer</a:t>
            </a:r>
            <a:r>
              <a:rPr lang="es-ES" sz="2400" dirty="0">
                <a:latin typeface="Montserrat" panose="00000500000000000000" pitchFamily="2" charset="0"/>
              </a:rPr>
              <a:t>. 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Se recomienda utilizar frases cortas, texto sintetizado, viñetas o imágenes que ilustren lo que se está mencionando.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endParaRPr lang="es-ES" sz="2000" dirty="0">
              <a:latin typeface="Montserrat" panose="00000500000000000000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006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0C3EF1-B946-7A5F-646B-B6BD3410C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A0130679-4E55-C656-1544-CF55552A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E73F916-A613-03B1-1D21-7F38439AD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04" y="122458"/>
            <a:ext cx="5250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b="1">
                <a:solidFill>
                  <a:srgbClr val="235B4E"/>
                </a:solidFill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RECOMENDACIONES</a:t>
            </a:r>
            <a:endParaRPr kumimoji="0" lang="es-MX" altLang="es-MX" sz="3600" b="1" i="0" u="none" strike="noStrike" cap="none" normalizeH="0" baseline="0">
              <a:ln>
                <a:noFill/>
              </a:ln>
              <a:solidFill>
                <a:srgbClr val="235B4E"/>
              </a:solidFill>
              <a:effectLst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D262FE-63BC-EC73-3418-FEB50CBFEE24}"/>
              </a:ext>
            </a:extLst>
          </p:cNvPr>
          <p:cNvSpPr txBox="1"/>
          <p:nvPr/>
        </p:nvSpPr>
        <p:spPr>
          <a:xfrm>
            <a:off x="766041" y="891245"/>
            <a:ext cx="10384312" cy="503150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>
                <a:latin typeface="Montserrat" panose="00000500000000000000" pitchFamily="2" charset="0"/>
              </a:rPr>
              <a:t>Para evitar problemas de compatibilidad con los equipos de cómputo con los que se proyecte. En caso de no contar con las fuentes instaladas  se adjuntan los siguientes consejos:</a:t>
            </a:r>
          </a:p>
          <a:p>
            <a:pPr algn="just">
              <a:lnSpc>
                <a:spcPct val="150000"/>
              </a:lnSpc>
            </a:pPr>
            <a:endParaRPr lang="es-ES">
              <a:latin typeface="Montserrat" panose="00000500000000000000" pitchFamily="2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Guardar la presentación en formato PDF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Guardar el archivo en formato .</a:t>
            </a:r>
            <a:r>
              <a:rPr lang="es-ES" err="1">
                <a:latin typeface="Montserrat" panose="00000500000000000000" pitchFamily="2" charset="0"/>
              </a:rPr>
              <a:t>ppt</a:t>
            </a:r>
            <a:r>
              <a:rPr lang="es-ES">
                <a:latin typeface="Montserrat" panose="00000500000000000000" pitchFamily="2" charset="0"/>
              </a:rPr>
              <a:t> o .</a:t>
            </a:r>
            <a:r>
              <a:rPr lang="es-ES" err="1">
                <a:latin typeface="Montserrat" panose="00000500000000000000" pitchFamily="2" charset="0"/>
              </a:rPr>
              <a:t>pptx</a:t>
            </a:r>
            <a:r>
              <a:rPr lang="es-ES">
                <a:latin typeface="Montserrat" panose="00000500000000000000" pitchFamily="2" charset="0"/>
              </a:rPr>
              <a:t> con fuentes incrustadas. Office </a:t>
            </a:r>
            <a:r>
              <a:rPr lang="es-ES" err="1">
                <a:latin typeface="Montserrat" panose="00000500000000000000" pitchFamily="2" charset="0"/>
              </a:rPr>
              <a:t>Power</a:t>
            </a:r>
            <a:r>
              <a:rPr lang="es-ES">
                <a:latin typeface="Montserrat" panose="00000500000000000000" pitchFamily="2" charset="0"/>
              </a:rPr>
              <a:t> Point da opción para ello en su configuración.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>
                <a:latin typeface="Montserrat" panose="00000500000000000000" pitchFamily="2" charset="0"/>
              </a:rPr>
              <a:t>Siempre llevar los archivos de las fuentes en una memoria USB para instalarlas en el equipo de cómputo que se va a usar para proyectar.</a:t>
            </a:r>
          </a:p>
          <a:p>
            <a:pPr algn="just">
              <a:lnSpc>
                <a:spcPct val="150000"/>
              </a:lnSpc>
            </a:pPr>
            <a:r>
              <a:rPr lang="es-ES">
                <a:latin typeface="Montserrat" panose="00000500000000000000" pitchFamily="2" charset="0"/>
              </a:rPr>
              <a:t>Para descargar los archivos de instalación de las fuentes, se adjunta la siguiente liga: https://www.gob.mx/wikiguias/es/articulos/guia-de-uso-de-la-tipografia-monserrat-bold?idiom=es</a:t>
            </a:r>
          </a:p>
        </p:txBody>
      </p:sp>
    </p:spTree>
    <p:extLst>
      <p:ext uri="{BB962C8B-B14F-4D97-AF65-F5344CB8AC3E}">
        <p14:creationId xmlns:p14="http://schemas.microsoft.com/office/powerpoint/2010/main" val="296003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5F3B1E-5B20-0ED7-5F1D-D67844FBA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D2DC337-101E-7691-1901-329180DA5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6CBA9D0-0EF2-2BF6-AB86-95D0BFDE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86" y="273024"/>
            <a:ext cx="4483920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700" b="1" i="0" u="none" strike="noStrike" cap="none" normalizeH="0" baseline="0">
                <a:ln>
                  <a:noFill/>
                </a:ln>
                <a:solidFill>
                  <a:srgbClr val="235B4E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Pasos para la instalación de la fuente:</a:t>
            </a:r>
            <a:endParaRPr kumimoji="0" lang="es-MX" altLang="es-MX" sz="1700" b="1" i="0" u="none" strike="noStrike" cap="none" normalizeH="0" baseline="0">
              <a:ln>
                <a:noFill/>
              </a:ln>
              <a:solidFill>
                <a:srgbClr val="235B4E"/>
              </a:solidFill>
              <a:effectLst/>
              <a:latin typeface="Montserrat SemiBold" panose="000007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C9E64D-45EA-B66D-3431-3A39DFC29573}"/>
              </a:ext>
            </a:extLst>
          </p:cNvPr>
          <p:cNvSpPr txBox="1"/>
          <p:nvPr/>
        </p:nvSpPr>
        <p:spPr>
          <a:xfrm>
            <a:off x="164386" y="649507"/>
            <a:ext cx="6413967" cy="39699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Descarga el documento zip que se encuentra en la página: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Abrir el archivo: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 dirty="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 dirty="0">
                <a:latin typeface="Montserrat" panose="00000500000000000000" pitchFamily="2" charset="0"/>
              </a:rPr>
              <a:t>Extraer las fuentes en una carpeta:</a:t>
            </a:r>
          </a:p>
          <a:p>
            <a:pPr>
              <a:lnSpc>
                <a:spcPct val="150000"/>
              </a:lnSpc>
            </a:pPr>
            <a:endParaRPr lang="es-ES" sz="1600" dirty="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es-ES" sz="900" dirty="0"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79CDEC-C8A0-41EA-5E3B-3D37C52FE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92" y="1078250"/>
            <a:ext cx="2809875" cy="4095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27D5690-D060-3327-053F-8747EB1D9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92" y="1785435"/>
            <a:ext cx="2995612" cy="18573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49A6133-1F83-6074-18C6-FB0661ADC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365" y="4102063"/>
            <a:ext cx="1531173" cy="2011579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08B60A2A-C910-EF4B-F1A4-98AC3C8DFCC3}"/>
              </a:ext>
            </a:extLst>
          </p:cNvPr>
          <p:cNvSpPr txBox="1"/>
          <p:nvPr/>
        </p:nvSpPr>
        <p:spPr>
          <a:xfrm>
            <a:off x="6578353" y="649507"/>
            <a:ext cx="5317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>
                <a:latin typeface="Montserrat" panose="00000500000000000000" pitchFamily="2" charset="0"/>
              </a:rPr>
              <a:t>4. Seleccionar todos los archivos, dar clic secundario e inmediatamente en “Instalar todas”</a:t>
            </a:r>
          </a:p>
          <a:p>
            <a:endParaRPr lang="es-MX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06ED319E-2AFD-8535-E76C-40FD8A242E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451" y="1785435"/>
            <a:ext cx="3234754" cy="317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8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6B224B-593B-EE77-E9AD-033D2FF62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123CFD3-AB26-4F05-DACF-3B7A7F731F72}"/>
              </a:ext>
            </a:extLst>
          </p:cNvPr>
          <p:cNvSpPr txBox="1"/>
          <p:nvPr/>
        </p:nvSpPr>
        <p:spPr>
          <a:xfrm>
            <a:off x="1516332" y="2066454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Montserrat" panose="00000500000000000000" pitchFamily="2" charset="0"/>
              </a:rPr>
              <a:t>GRACIAS</a:t>
            </a:r>
            <a:endParaRPr lang="es-ES" sz="24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35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390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Montserrat</vt:lpstr>
      <vt:lpstr>Montserrat SemiBold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Departamento de Informatica y Sistemas</dc:creator>
  <cp:lastModifiedBy>Departamento de Informatica y Sistemas</cp:lastModifiedBy>
  <cp:revision>1</cp:revision>
  <dcterms:created xsi:type="dcterms:W3CDTF">2024-03-15T13:58:02Z</dcterms:created>
  <dcterms:modified xsi:type="dcterms:W3CDTF">2024-03-15T14:12:12Z</dcterms:modified>
</cp:coreProperties>
</file>